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6" r:id="rId6"/>
    <p:sldId id="267" r:id="rId7"/>
    <p:sldId id="268" r:id="rId8"/>
    <p:sldId id="269" r:id="rId9"/>
    <p:sldId id="280" r:id="rId10"/>
    <p:sldId id="270" r:id="rId11"/>
    <p:sldId id="271" r:id="rId12"/>
    <p:sldId id="272" r:id="rId13"/>
    <p:sldId id="273" r:id="rId14"/>
    <p:sldId id="277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jpg>
</file>

<file path=ppt/media/image13.jpg>
</file>

<file path=ppt/media/image14.jpeg>
</file>

<file path=ppt/media/image2.jp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78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225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93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386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246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0908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3775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46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58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49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99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D56984-EF8D-44CE-B3FB-F9E18E6128B3}" type="datetimeFigureOut">
              <a:rPr lang="en-US" smtClean="0"/>
              <a:t>10/25/2016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91118-EE51-46EE-A278-85ACEEA53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938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3096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837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266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82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197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139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"/>
            <a:ext cx="9144000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915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:\QA Training Materials\QA Training Slides\Manual\TestingTypes\Testing leve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317"/>
            <a:ext cx="9144000" cy="6691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189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0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147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49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729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692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47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862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0</Words>
  <Application>Microsoft Office PowerPoint</Application>
  <PresentationFormat>On-screen Show (4:3)</PresentationFormat>
  <Paragraphs>0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sunny alam</dc:creator>
  <cp:lastModifiedBy>sunny alam</cp:lastModifiedBy>
  <cp:revision>8</cp:revision>
  <dcterms:created xsi:type="dcterms:W3CDTF">2016-10-17T08:39:25Z</dcterms:created>
  <dcterms:modified xsi:type="dcterms:W3CDTF">2016-10-25T21:27:58Z</dcterms:modified>
</cp:coreProperties>
</file>

<file path=docProps/thumbnail.jpeg>
</file>